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AE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48CFFD-11A5-4D6D-90EB-B00BB49DDF88}" v="1" dt="2024-03-28T14:03:51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pson, Gervase" userId="b2a16d13-5c41-402a-88b1-1e765b857e31" providerId="ADAL" clId="{ED48CFFD-11A5-4D6D-90EB-B00BB49DDF88}"/>
    <pc:docChg chg="addSld modSld">
      <pc:chgData name="Thompson, Gervase" userId="b2a16d13-5c41-402a-88b1-1e765b857e31" providerId="ADAL" clId="{ED48CFFD-11A5-4D6D-90EB-B00BB49DDF88}" dt="2024-03-28T14:03:51.329" v="1"/>
      <pc:docMkLst>
        <pc:docMk/>
      </pc:docMkLst>
      <pc:sldChg chg="addSp new">
        <pc:chgData name="Thompson, Gervase" userId="b2a16d13-5c41-402a-88b1-1e765b857e31" providerId="ADAL" clId="{ED48CFFD-11A5-4D6D-90EB-B00BB49DDF88}" dt="2024-03-28T14:03:51.329" v="1"/>
        <pc:sldMkLst>
          <pc:docMk/>
          <pc:sldMk cId="2290672855" sldId="258"/>
        </pc:sldMkLst>
        <pc:picChg chg="add">
          <ac:chgData name="Thompson, Gervase" userId="b2a16d13-5c41-402a-88b1-1e765b857e31" providerId="ADAL" clId="{ED48CFFD-11A5-4D6D-90EB-B00BB49DDF88}" dt="2024-03-28T14:03:51.329" v="1"/>
          <ac:picMkLst>
            <pc:docMk/>
            <pc:sldMk cId="2290672855" sldId="258"/>
            <ac:picMk id="2" creationId="{A5FF40CD-CF4F-9BD8-762C-C2B904DD8399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C4D8A-079A-7588-6731-FC8B1FD67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7C7A7-ADCA-FB6B-56DD-AC4F6202E2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7D19-B63C-7F58-50BC-AC41C5404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AE743-75A2-FA7D-0AD4-F9B1BCFC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FA99A-FD3C-9BAB-9A38-3F3AE2BA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2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35B32-15E2-1E78-4248-8834DA345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959D9-D345-5584-9382-36BB83EF48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96C60-91C6-3645-4A04-A7B8ADCC8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ADF2C-327C-87BB-0106-07B8A8CC8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E0C67-AFB0-248A-C6B8-8B9CA1492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08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C554D6-BC9D-8DD8-2B30-41D227CC16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B419C2-5099-DB1C-FCE0-95107920CF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B29A7-CB3F-AE2D-F48A-7D6AA537F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6084D1-415F-C750-BCB6-A3720B63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E1C4D-9726-AEE6-4DA6-CC552984D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7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57A89-07FA-8A46-CED7-C66857C69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2FB76F-FB36-42FC-111C-C97B4449D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4D659-7D65-A97B-5F75-0E2DF397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112995-F47B-BF3D-5266-E0C715A9E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762B5-3CD5-A23F-2B55-B6D57AB9B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19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2856-D555-7823-3AAA-D2A9407B4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D444A-E92B-C9DB-A358-7824846C7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30E67-4E7E-7176-45D6-0B0CF6905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AD59D-B862-D2AE-C163-253543C4C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4F7E5-F8AF-F065-9C94-0C9E5DDB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39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B6C5A-E001-29E8-D7AF-A43A699AF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5A11F-9627-4A08-CA88-C848E94623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6FBFE-8083-6BA2-B63D-525BAC810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4C8045-3B16-CDCD-3C1F-F7E1D9AB6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46DA6E-BDC5-411D-63E5-F4066C407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3329E-449C-B3B0-0B89-AF48A0860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726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2486A-71A0-7A6A-30B2-CB5FEB7A9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4C72B-4F97-1950-0525-518FE3B853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B31CC8-96C1-F0D8-95D3-936985B029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A42FF-AE0E-7702-3B3F-9FB3C95BE1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CF62D5-DCBA-531A-57C6-DEEF5AFCB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2F8CFD-4016-A165-DE40-4EA432D6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A9A6AC-22DF-B6B7-45D4-8EBD98B56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2D844-4B37-3BEE-2817-248E2C29A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046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D0F9B-13BD-8B22-BD2E-5E0B715C1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8335D2-7CAE-65C3-7D2A-2646F0DE6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8E8FA7-D8A8-3FB8-9D64-CA9FE519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C9A911-B452-8E47-38F4-8B07AC959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623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7C3B57-9383-1845-DE6F-0937B0EA2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17EAB-E8B0-9DD0-A5C8-442711634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38C682-B8F3-E264-F24B-ACFF0F57E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93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9AED4-9BA0-150D-CCA9-7211D1C23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CE819-B04E-1A27-BB3F-0E15C21C5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20716-513D-90CA-ECBC-09CF4C927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D14B4-6562-4AAD-1FC2-B07494478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436AA-7304-41E5-62D3-CA6231666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E1DE4-0119-9D1F-122E-9E116D2F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75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E798A-8AFB-7319-14FB-A21C298AE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B48792-B412-6FF6-625A-5B7AE52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6EF50-83CB-04F6-5463-FC1CE0A87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5A8057-F2C9-7C77-D16D-58BB383BA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69BB7C-5E7B-2E41-CAFA-BA2C6203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12C29F-F0D1-A42C-4C50-B01CCAD78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3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25B9B0-817F-135C-4A56-C11277517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3C5FB9-1E6D-EE9F-F749-DBFE2971D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DF5BF-CD5D-C905-D59E-E253627E0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F6110-407E-465E-8476-E93F953610E1}" type="datetimeFigureOut">
              <a:rPr lang="en-US" smtClean="0"/>
              <a:t>3/28/2024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8CB77-9D45-AD1C-BCCC-223AAA9D6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9DB14-8899-74D1-0C8F-220AF4E7B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6A895-7AB7-4F96-A76F-20FCC65F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98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1ACFD1-C0CF-4A6A-D26A-BDAA9484E73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07" y="0"/>
            <a:ext cx="12123585" cy="6858000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305E02B-969C-2469-4F28-5BB979B731F8}"/>
              </a:ext>
            </a:extLst>
          </p:cNvPr>
          <p:cNvSpPr/>
          <p:nvPr/>
        </p:nvSpPr>
        <p:spPr>
          <a:xfrm>
            <a:off x="2857499" y="5682347"/>
            <a:ext cx="6672943" cy="718454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+ + + + + + + + + + + + + + + +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A0A572-7F89-FBCF-11D7-B4FFAE508E92}"/>
              </a:ext>
            </a:extLst>
          </p:cNvPr>
          <p:cNvSpPr/>
          <p:nvPr/>
        </p:nvSpPr>
        <p:spPr>
          <a:xfrm>
            <a:off x="2857499" y="4963893"/>
            <a:ext cx="6672943" cy="718454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- - - - - - - - - - - - - - - - - - - - - -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98E9A80-DA54-79CF-B9DE-83CA97FB10AE}"/>
              </a:ext>
            </a:extLst>
          </p:cNvPr>
          <p:cNvSpPr/>
          <p:nvPr/>
        </p:nvSpPr>
        <p:spPr>
          <a:xfrm>
            <a:off x="2857499" y="4354284"/>
            <a:ext cx="6672943" cy="609602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+ + + + + + + + + + + + + + + +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E41A02-6EFC-3B05-5CE0-79F02C7ACF98}"/>
              </a:ext>
            </a:extLst>
          </p:cNvPr>
          <p:cNvSpPr/>
          <p:nvPr/>
        </p:nvSpPr>
        <p:spPr>
          <a:xfrm>
            <a:off x="2857498" y="3744682"/>
            <a:ext cx="6672943" cy="60960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- - - - - - - - - - - - - - - - - - - - - -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366C1C2-E064-8420-3E21-BF818A4195BA}"/>
              </a:ext>
            </a:extLst>
          </p:cNvPr>
          <p:cNvSpPr/>
          <p:nvPr/>
        </p:nvSpPr>
        <p:spPr>
          <a:xfrm>
            <a:off x="2857497" y="3135071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+ + + + + + + + + + + + + + + +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2909AB-6AD4-B893-F36D-AF3978624B02}"/>
              </a:ext>
            </a:extLst>
          </p:cNvPr>
          <p:cNvSpPr/>
          <p:nvPr/>
        </p:nvSpPr>
        <p:spPr>
          <a:xfrm>
            <a:off x="2857497" y="2416616"/>
            <a:ext cx="6672943" cy="71845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- - - - - - - - - - - - - - - - - - - - - -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02C7ACF-E0B8-FD86-19B5-2882B1E26DAA}"/>
              </a:ext>
            </a:extLst>
          </p:cNvPr>
          <p:cNvSpPr/>
          <p:nvPr/>
        </p:nvSpPr>
        <p:spPr>
          <a:xfrm>
            <a:off x="2857497" y="1790682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+ + + + + + + + + + + + + + + +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AFCFCA-61AC-00ED-8945-2DCB9449A528}"/>
              </a:ext>
            </a:extLst>
          </p:cNvPr>
          <p:cNvSpPr/>
          <p:nvPr/>
        </p:nvSpPr>
        <p:spPr>
          <a:xfrm>
            <a:off x="2857497" y="1072227"/>
            <a:ext cx="6672943" cy="718451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tx1"/>
                </a:solidFill>
              </a:rPr>
              <a:t>- - - - - - - - - - - - - - - - - - - - - -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B7DE78-9A4A-ECFE-AB0B-3FCC073F0EAF}"/>
              </a:ext>
            </a:extLst>
          </p:cNvPr>
          <p:cNvSpPr/>
          <p:nvPr/>
        </p:nvSpPr>
        <p:spPr>
          <a:xfrm>
            <a:off x="2857497" y="438136"/>
            <a:ext cx="6672943" cy="642249"/>
          </a:xfrm>
          <a:prstGeom prst="rect">
            <a:avLst/>
          </a:prstGeom>
          <a:solidFill>
            <a:srgbClr val="B2AE9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</a:rPr>
              <a:t>+ + + + + + + + + + + + + + + + </a:t>
            </a:r>
          </a:p>
        </p:txBody>
      </p:sp>
    </p:spTree>
    <p:extLst>
      <p:ext uri="{BB962C8B-B14F-4D97-AF65-F5344CB8AC3E}">
        <p14:creationId xmlns:p14="http://schemas.microsoft.com/office/powerpoint/2010/main" val="252643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B839A2-DB54-35A9-60CE-62E23524C3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07" y="0"/>
            <a:ext cx="12123585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84096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FF40CD-CF4F-9BD8-762C-C2B904DD8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" y="0"/>
            <a:ext cx="12118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672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168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Thompson, Gervase</dc:creator>
  <cp:lastModifiedBy>Thompson, Gervase</cp:lastModifiedBy>
  <cp:revision>1</cp:revision>
  <dcterms:created xsi:type="dcterms:W3CDTF">2024-03-28T13:57:44Z</dcterms:created>
  <dcterms:modified xsi:type="dcterms:W3CDTF">2024-03-28T14:03:58Z</dcterms:modified>
</cp:coreProperties>
</file>

<file path=docProps/thumbnail.jpeg>
</file>